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62ABC41-D397-47D6-048D-1124106F3B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DE71351-859C-68F7-5BC2-42A0D79127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852CEF9-B0CC-9547-F741-44FD956D825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3F28DC4-7161-37DB-72F5-6DFB582058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5764CCCE-7268-F98B-EA6D-39D086F8E0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DB11FD0-3664-3382-B098-BCD61C740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3ECA65-44A9-4536-98B6-CBB28E4C67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821B621-C632-4516-4822-A1F04EE98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CDB01-6394-44AB-9A95-BA6DE771327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7B0358D-21F2-35D7-2D39-D55F19DB5A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FB7B80-2C70-C099-F8B5-B4A1835CC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BEB3E3-A541-92A0-72BB-962BFDCF7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3F391-0098-46F3-83A2-E190DCBD709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37FED7F-F5E2-98D1-E42F-51757CB49C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88F13FA-C958-9B6B-F3F4-BB28990B8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619839-1C8A-1E8B-0935-E6D4FCCDD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6C5A3-69E7-400C-80A0-DB8C5135C88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AA7DE87-2BDB-D6EE-5BAF-092A6E5CF2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6496CD1-B4CB-CB28-5639-AA44FB042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6B762E-DB92-AA5D-B7F1-02306336A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C9FFF-97AD-4650-8748-30EFF9497D7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B6EA80E2-5A45-181E-CE06-D8476C0D4E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F007643-C92E-C17C-89D4-97313B35A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3959D0-16C8-C9A3-2F04-60CD9EB49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62C2E-D55B-4E1A-AF66-D2CCDCABBC2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67F6D9C-6BDD-E349-8C97-3CF0B03C32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A92E17C-63BB-8349-EE9E-3DAFCF151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AD2911-570C-EEC8-BCDE-27940AD04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D43B0-D94B-44B3-B171-77680583884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2B9D69B-04EB-57E2-1C5F-771E881DE1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72AA4BB-8455-EC9D-F613-2722971C2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4C10D5-E7B2-88F7-F58F-5852EE604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29D7F-3B5C-4A08-81C4-94B8B67C45C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E9FCF3C-A235-CBE4-9325-2E54BA35A6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54F513A-4CB3-DCD7-008C-9A8E19FBC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BA57F7-576D-9707-6D2C-29593E101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C1211-F2F8-4E19-B7ED-00F83C73AC36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2B2D594-D84F-590B-E889-438FE99448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0CF85C8-F68D-9CA9-2485-B392D597F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832009-6D32-F09C-BA59-553EA62B1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EB129-66D5-42BE-8B66-536E9D20EA1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20021B2-C647-E02E-4598-ADFEA549F4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7A4FB00-26F5-456C-4099-3DDAE8909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3D4160-881E-EC60-6E88-514C49B17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BAF70-5266-4D06-9816-7E09F91158D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440BA5C-69DB-0F39-7114-C2FFCF6525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203FEBD-2AB2-E347-3389-8C6B78C69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8C09D6-9245-9DE6-01E5-BE05ADBE5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63219-6DAB-41BC-9F48-97FCD98833B7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775D3CB-3995-847D-C4D7-686104E76C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A7DE0F7-D119-97DB-D64C-77EE2207A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3E9A79-6814-2719-C5F9-77D79EEBD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08AAB-70EA-4D7A-A376-808848562FB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8C22B19-04B0-CFD7-B299-7AF7A707A4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CC9E0BA-F90D-3F0B-830F-CDC5B81EC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631837-3377-E2E8-39C8-C771A5645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CDA77-C632-4D87-B0BB-1558C0B90C28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9916B33-47CF-B9B8-B848-E84D855523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F71E033-0285-FF99-DD6A-01DB0FF32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958C08-F2BA-B20C-7840-CC73C8BA9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A0483-E7BB-442F-BD88-7C69F3512840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71CC33B2-01B4-859C-2564-C0385FFF07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1FE8AC9-9710-107C-D42B-5006625CB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3AEC37-6042-C733-8C99-0FA0A82B6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5F965-D958-4BC3-8E41-7B19A7AE1148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A9F1A01-A549-FB40-9E51-CE36CB3675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B0FF3D2-205B-F413-7BD8-C95F669BD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C3F1D0-0CA1-DACD-CFC0-EEC54183C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DC767-A100-4180-A8BB-78D324CCED2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F501924-2FD7-57E6-B132-368F25C794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908E81C-7ACC-28E1-D436-75BC6990F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C96424-3713-6365-4656-8AEBE782D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8D2D3-61B4-4A8B-BD48-401015C83EE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CC359A3-0F93-2626-B7AB-B8E55DD46F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240C98B-C5CB-5621-674B-3B11FBD29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8C0374-607A-315D-A5C7-827FAA0B83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2536B-3AA8-45A1-92EE-40E08B40370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B1322E8-E956-610F-90C6-A998A4BB94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DBE7089-8F17-1CB9-81E8-F13017195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4BBC6E-2F0E-C4CB-D58F-A970308E1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CFC2E-87FB-4EB7-A198-690626F2B8E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9451064-0D24-7D6D-7855-1059169714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7E61076-DAB7-D5D9-ED7D-CB9FCF9BE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6D44D7-B4CE-506F-D144-56B5E4A6F7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6A62F-40A0-4CF4-A31C-C34EF92FE66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307FCDB-28B9-CDA5-6CCB-17845985AD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B66FC00-42E2-887E-CC1C-7C045BAE0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238FE8-1C5F-0072-F9FB-3260C2A27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ECF26-AB0B-4A8A-9A2B-740970196A3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7B4F53C-0BDB-0D0F-8FE6-0E55B1C3C4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7FEC2EE-50FD-C40E-DA02-AC49D0B6D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D34CD1-7750-681E-F1D4-BACCF68B0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BDE98-3649-44D0-A9C2-7F7C55443E9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E70A7EB-1C57-C551-A153-832554CAA4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6164713-D27D-71D2-35D5-79F3BFCE4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BDAC-25DB-645A-EB78-365339923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2D3F9-9B62-B136-CFEC-DDF702D56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B7649-3F0C-CC66-E08D-A667DA69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485F-E939-A415-5FD1-C380E51A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98829-2214-8ACA-009F-D27019E5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14EBA-A417-448F-B50D-62B100413D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29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741A-FDF4-4452-F18D-10AC0DF3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3724B-D241-5C69-8E09-8109E39DD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E749-879C-F0BE-762B-81830566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9D89-55E0-9D9D-635D-A2D61A52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14DE3-7F83-0BD5-9083-49928229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24F35-11AA-4E89-8E31-B019F4629A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558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8DE74-51C1-BF7B-B391-C6A9D331C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59F64-F6C6-7C9B-C3C4-1077309C2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A9F8-C8BC-20F5-DADC-1627B790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81715-40E3-5BF0-7E9C-4C66EA30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5A89F-87AF-13F2-CF94-7D8391B5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53FEE-F82F-4505-A1D7-3EFC634F63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40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4138-F1F4-CA72-E28E-9569301BD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5A08-D662-2831-4855-BF9C421C3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06697-D62A-19B4-B369-5CC6A3B7A8B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4BE995-7336-981B-60B4-113C87B7446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CB4775-F1E6-A846-D0DD-ADA7F522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6FCC43-3A89-5AAB-D6EE-00968AF9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390F8EB-4B60-3C7C-A02D-A3E073DB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25BADD-BBFD-43DB-A5BE-620ED5684F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5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3156-8477-943F-72E7-FE448EE7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D60D-6CA5-A537-B221-8B5D43EF9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D7F8E-B5B1-C7A5-0754-6C0702CE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D0DFD-1F38-9AE0-3320-24078238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11F8-8F32-527F-08E9-CB216F13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60175-445C-42A5-B6B1-AD51633058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88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4776-D87A-03CB-8365-BFC88B96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E7FCD-9F9E-E1FC-0ED9-39092AF73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45FFC-FAE7-9C55-6759-21DC8653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281DD-ECC1-F892-9322-6074BD02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8AFC7-FDB9-8898-487E-2B7F831D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9A7D4-17D8-4F1B-9A1E-72C331097A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3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B31C-E587-4F78-60C8-93770353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BCE81-4CCA-8862-9849-D5CBBDA2B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5B049-7FF5-77F1-77E8-A8E062EE7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981B2-3C60-34F0-3D86-CE3102C0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B1819-8C64-5BA4-91B9-83A280B2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634DB-AA4B-2802-BD39-19120EB4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08B78-40BC-4B5A-AB8A-9AC69536B8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558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6D56-9B18-3B5C-5660-8ED7D8F6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E7C3E-73B9-233E-E7C9-54E452A5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94395-48A8-3AB6-CEA3-23767290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1E22B-C758-2402-DCD1-45ABD1554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7BDBD-D073-A4F4-FABC-AE11BC13E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8F812-78E0-C582-751E-F4FEA2EA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59E18-F407-BDBD-120E-859248C4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07A8F-7AEE-700B-8F00-5B14D3D1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DA35F-CAD9-44C2-B9DF-B355D9952B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74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41E1-E7CC-C854-4D0D-E7D7312B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50112-B437-9D18-D905-B503E645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93212-33F2-518B-E3B0-B2784B08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31D84-0670-2A7C-4BCD-9B1BF829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9654-71E7-4B4F-94F3-C048B7E672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43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AA941-0020-9AC8-6B6F-82C75DAB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BDCEC-162E-053A-2C90-D1CD981A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BDA05-0B40-542E-40C9-EEEBA558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04534-9F03-4445-B0FE-A7288AE32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1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0871-6E32-F42D-AD6B-4416988F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0D1DB-5B20-F2DD-BB98-F98D96403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A2757-9625-2EEE-8129-C11FC0FDD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D1D3-1287-A687-096D-DDD1799E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383DC-E7D3-999E-8E94-B885FEF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D71AC-3839-C52F-03B2-CB6A4195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00081-D503-4FD5-8E33-3B3BA67F8F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349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DA1A-4FAA-8287-EB67-29FE8F04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9C80F-52EE-E087-DF97-FA1FA2F75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A9F64-267F-F42F-E597-DD09316AA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23A00-0DA9-C047-32AB-0C2CC3A5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993CE-437F-ED1E-045A-E6E529C7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FD2F0-604B-A0AF-E2C9-699F1E67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434F-3447-4FF9-903A-9D75790BF9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98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AA0198-335E-2F35-778F-23773D3EE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B9F4BD-D488-394F-7673-EF90C352C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4D1137-0B76-A80A-643E-23AAA1E226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A4B999-55E8-9396-EE53-A1F7C8A066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56CE7F-3A76-5F76-0B00-F53EBF7CA0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9C5C87-1EC7-481C-B630-4C986EC6ED9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hyperlink" Target="http://images.google.co.uk/imgres?imgurl=http://www.blackboard.com/NR/rdonlyres/ejm35p2kor2l7gi6etwaj2k4em5c5usnekyj2sa4h7lekkpcgm2l6g6r2sofqevibqge4zmz2vypfh/inside_male_teacher2.jpg&amp;imgrefurl=http://www.blackboard.com/about/newsletters/AS/ASDec2004g.htm&amp;h=171&amp;w=216&amp;sz=18&amp;tbnid=CjHmZJ7_LFAJ:&amp;tbnh=79&amp;tbnw=101&amp;hl=en&amp;start=19&amp;prev=/images%3Fq%3Dmale%2Bteacher%26svnum%3D10%26hl%3Den%26lr%3D" TargetMode="External"/><Relationship Id="rId7" Type="http://schemas.openxmlformats.org/officeDocument/2006/relationships/hyperlink" Target="http://images.google.co.uk/imgres?imgurl=http://www.all-powertool.com/product/PXTP210.jpg&amp;imgrefurl=http://www.all-powertool.com/Air_compressor.htm&amp;h=328&amp;w=360&amp;sz=70&amp;tbnid=frQzon1O9A8J:&amp;tbnh=106&amp;tbnw=117&amp;hl=en&amp;start=15&amp;prev=/images%3Fq%3Dcompressor%26svnum%3D10%26hl%3Den%26lr%3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hyperlink" Target="http://images.google.co.uk/imgres?imgurl=http://www.wmconnolley.org.uk/bees/DSCN6624-bee-close_1200x1200.JPG&amp;imgrefurl=http://www.wmconnolley.org.uk/bees/&amp;h=1200&amp;w=1200&amp;sz=151&amp;tbnid=20CnGwZuYRgJ:&amp;tbnh=150&amp;tbnw=150&amp;hl=en&amp;start=1&amp;prev=/images%3Fq%3Dbee%26svnum%3D10%26hl%3Den%26lr%3D" TargetMode="Externa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://images.google.co.uk/imgres?imgurl=http://www.doctorhill.com.au/~wonderingsoul/nickers/imag0008.jpg&amp;imgrefurl=http://www.doctorhill.com.au/~wonderingsoul/nickers/skins.HTM&amp;h=174&amp;w=175&amp;sz=8&amp;tbnid=TEtENobvHAAJ:&amp;tbnh=94&amp;tbnw=95&amp;hl=en&amp;start=58&amp;prev=/images%3Fq%3Dnickers%26start%3D40%26svnum%3D10%26hl%3Den%26lr%3D%26sa%3DN" TargetMode="External"/><Relationship Id="rId7" Type="http://schemas.openxmlformats.org/officeDocument/2006/relationships/hyperlink" Target="http://images.google.co.uk/imgres?imgurl=http://www.greenapple.com/~jorp/amzanim/ewe.jpg&amp;imgrefurl=http://www.greenapple.com/~jorp/amzanim/rcptoast.htm&amp;h=230&amp;w=210&amp;sz=9&amp;tbnid=0kNLDgxGTs0J:&amp;tbnh=103&amp;tbnw=94&amp;hl=en&amp;start=2&amp;prev=/images%3Fq%3Dewe%26svnum%3D10%26hl%3Den%26lr%3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hyperlink" Target="http://images.google.co.uk/imgres?imgurl=http://www.vattenkikaren.gu.se/fakta/arter/polychae/hedidive/hedidih.gif&amp;imgrefurl=http://www.vattenkikaren.gu.se/fakta/arter/polychae/hedidive/hedidih.html&amp;h=415&amp;w=335&amp;sz=47&amp;tbnid=X3B6l9iiScQJ:&amp;tbnh=121&amp;tbnw=97&amp;hl=en&amp;start=7&amp;prev=/images%3Fq%3Dragworm%26svnum%3D10%26hl%3Den%26lr%3D" TargetMode="Externa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thephysiotherapysite.co.uk/knee/images/sideknee.jpg&amp;imgrefurl=http://www.thephysiotherapysite.co.uk/knee/images/&amp;h=640&amp;w=480&amp;sz=9&amp;tbnid=m81vLwq8UBIJ:&amp;tbnh=135&amp;tbnw=101&amp;hl=en&amp;start=14&amp;prev=/images%3Fq%3Dknee%26svnum%3D10%26hl%3Den%26lr%3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hyperlink" Target="http://images.google.co.uk/imgres?imgurl=http://photos1.blogger.com/img/243/3237/640/Pope%2520John%2520Paul%2520II%2520In%2520Prayer.jpg&amp;imgrefurl=http://politicalcap.blogspot.com/2005_04_01_politicalcap_archive.html&amp;h=640&amp;w=457&amp;sz=36&amp;tbnid=14aNlGPgYM4J:&amp;tbnh=135&amp;tbnw=96&amp;hl=en&amp;start=5&amp;prev=/images%3Fq%3Dpope%2Bjohn%2Bpaul%26svnum%3D10%26hl%3Den%26lr%3D" TargetMode="Externa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modelspot.com/harton/crowleader.jpg&amp;imgrefurl=http://www.modelspot.com/harton/main.htm&amp;h=750&amp;w=500&amp;sz=299&amp;tbnid=kZCYyFhvFXgJ:&amp;tbnh=140&amp;tbnw=93&amp;hl=en&amp;start=2&amp;prev=/images%3Fq%3Dsouix%26svnum%3D10%26hl%3Den%26lr%3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img.www.france.com/gallery/archive/bar%2520en%2520longueur2_800.gif&amp;imgrefurl=http://img.www.france.com/gallery/archive/&amp;h=537&amp;w=800&amp;sz=227&amp;tbnid=0XMZ11uMpgAJ:&amp;tbnh=95&amp;tbnw=142&amp;hl=en&amp;start=4&amp;prev=/images%3Fq%3Dbar%26svnum%3D10%26hl%3Den%26lr%3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hyperlink" Target="http://images.google.co.uk/imgres?imgurl=http://www.rainbowbrokerage.com/barbarete%2520Curbin%2520Bay%2520and%2520Smooth%2520Bay.jpg&amp;imgrefurl=http://www.rainbowbrokerage.com/islands_for_sale.htm&amp;h=684&amp;w=912&amp;sz=322&amp;tbnid=8Fmj70v1iLAJ:&amp;tbnh=109&amp;tbnw=146&amp;hl=en&amp;start=5&amp;prev=/images%3Fq%3Dbay%26svnum%3D10%26hl%3Den%26lr%3D" TargetMode="Externa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travispage.alpha.pl/Travis_Fran2108_L.jpg&amp;imgrefurl=http://www.travispage.alpha.pl/zdjeciafran.htm&amp;h=350&amp;w=240&amp;sz=12&amp;tbnid=KRyQ-wo6Kv8J:&amp;tbnh=116&amp;tbnw=79&amp;hl=en&amp;start=3&amp;prev=/images%3Fq%3Dfran%2Btravis%26svnum%3D10%26hl%3Den%26lr%3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hyperlink" Target="http://images.google.co.uk/imgres?imgurl=http://www.nature.ca/notebooks/images/blkrtsnk.gif&amp;imgrefurl=http://www.nature.ca/notebooks/english/brsnake.htm&amp;h=300&amp;w=441&amp;sz=32&amp;tbnid=PE7nicEQ6jAJ:&amp;tbnh=83&amp;tbnw=123&amp;hl=en&amp;start=1&amp;prev=/images%3Fq%3Dsnake%26svnum%3D10%26hl%3Den%26lr%3D" TargetMode="External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ocean.udel.edu/giftshop/tie.gif&amp;imgrefurl=http://www.ocean.udel.edu/giftshop/giftform.html&amp;h=300&amp;w=171&amp;sz=13&amp;tbnid=ucFeXZWdU7UJ:&amp;tbnh=111&amp;tbnw=63&amp;hl=en&amp;start=2&amp;prev=/images%3Fq%3Dtie%26svnum%3D10%26hl%3Den%26lr%3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hyperlink" Target="http://images.google.co.uk/imgres?imgurl=http://www.ewennyangling.co.uk/shimano-landing-net-ANTCLN1.jpg&amp;imgrefurl=http://www.ewennyangling.co.uk/Nets.htm&amp;h=425&amp;w=300&amp;sz=14&amp;tbnid=ODvOHxIq_xcJ:&amp;tbnh=122&amp;tbnw=86&amp;hl=en&amp;start=2&amp;prev=/images%3Fq%3Dlanding%2Bnet%26svnum%3D10%26hl%3Den%26lr%3D" TargetMode="External"/><Relationship Id="rId4" Type="http://schemas.openxmlformats.org/officeDocument/2006/relationships/image" Target="../media/image3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hyperlink" Target="http://images.google.co.uk/imgres?imgurl=http://www.cs.auc.dk/~qte/ant/ant.png&amp;imgrefurl=http://www.cs.auc.dk/~qte/ant/&amp;h=2472&amp;w=3624&amp;sz=183&amp;tbnid=a4KpZkpmPgoJ:&amp;tbnh=102&amp;tbnw=150&amp;hl=en&amp;start=1&amp;prev=/images%3Fq%3Dant%26svnum%3D10%26hl%3Den%26lr%3D" TargetMode="External"/><Relationship Id="rId7" Type="http://schemas.openxmlformats.org/officeDocument/2006/relationships/hyperlink" Target="http://images.google.co.uk/imgres?imgurl=http://www.ruf.rice.edu/~ecology/insects/Hemiptera%2520Miridae%2520Keltonia%2520tuckeri%2520tic%2520tac%2520p5%266%2520p6%25205.9.01%2520n26.jpg&amp;imgrefurl=http://www.ruf.rice.edu/~ecology/insects/pics.html&amp;h=310&amp;w=500&amp;sz=84&amp;tbnid=8z5gVvbtxcwJ:&amp;tbnh=78&amp;tbnw=127&amp;hl=en&amp;start=1&amp;prev=/images%3Fq%3Dtic%26svnum%3D10%26hl%3Den%26lr%3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hyperlink" Target="http://images.google.co.uk/imgres?imgurl=http://norman.walsh.name/2000/06/images/arc.jpg&amp;imgrefurl=http://norman.walsh.name/2000/06/images/arc.html&amp;h=1052&amp;w=1122&amp;sz=164&amp;tbnid=_xbaQvYUD1IJ:&amp;tbnh=140&amp;tbnw=150&amp;hl=en&amp;start=1&amp;prev=/images%3Fq%3Darc%26svnum%3D10%26hl%3Den%26lr%3D" TargetMode="External"/><Relationship Id="rId10" Type="http://schemas.openxmlformats.org/officeDocument/2006/relationships/image" Target="../media/image40.jpeg"/><Relationship Id="rId4" Type="http://schemas.openxmlformats.org/officeDocument/2006/relationships/image" Target="../media/image37.jpeg"/><Relationship Id="rId9" Type="http://schemas.openxmlformats.org/officeDocument/2006/relationships/hyperlink" Target="http://images.google.co.uk/imgres?imgurl=http://www.hawaii.gov/dbedt/ert/activitybook/pg02-car.gif&amp;imgrefurl=http://www.hawaii.gov/dbedt/ert/cc/activitybook.html&amp;h=336&amp;w=571&amp;sz=7&amp;tbnid=kEzskzqiS2IJ:&amp;tbnh=77&amp;tbnw=131&amp;hl=en&amp;start=1&amp;prev=/images%3Fq%3Dcar%26svnum%3D10%26hl%3Den%26lr%3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jonarthurdesign.co.uk/experiment/js_gallery/germ_green.gif&amp;imgrefurl=http://www.jonarthurdesign.co.uk/experiment/js_gallery/&amp;h=200&amp;w=200&amp;sz=5&amp;tbnid=e4Qx-BmLhRQJ:&amp;tbnh=99&amp;tbnw=99&amp;hl=en&amp;start=2&amp;prev=/images%3Fq%3Dgerm%26svnum%3D10%26hl%3Den%26lr%3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hyperlink" Target="http://images.google.co.uk/imgres?imgurl=http://images.usatoday.com/money/_photos/newbill-pop2.jpg&amp;imgrefurl=http://www.reachm.com/amstreet/archives/category/economics/stocks-bonds/&amp;h=387&amp;w=460&amp;sz=32&amp;tbnid=LAkKlkMpUOcJ:&amp;tbnh=105&amp;tbnw=125&amp;hl=en&amp;start=1&amp;prev=/images%3Fq%3Dmoney%26svnum%3D10%26hl%3Den%26lr%3D" TargetMode="External"/><Relationship Id="rId4" Type="http://schemas.openxmlformats.org/officeDocument/2006/relationships/image" Target="../media/image4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animaha.com/media/eye.jpg&amp;imgrefurl=http://www.animaha.com/archives/2004_12.html&amp;h=180&amp;w=267&amp;sz=15&amp;tbnid=WZsjGJ0DIHEJ:&amp;tbnh=72&amp;tbnw=108&amp;hl=en&amp;start=1&amp;prev=/images%3Fq%3Deye%26svnum%3D10%26hl%3Den%26lr%3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hyperlink" Target="http://images.google.co.uk/imgres?imgurl=http://www.dailynexus.com/story_images/2004-05-27/runner-dude.jpg&amp;imgrefurl=http://www.dailynexus.com/sports/2004/7677.html&amp;h=300&amp;w=257&amp;sz=32&amp;tbnid=kPgCUfoOEu4J:&amp;tbnh=111&amp;tbnw=95&amp;hl=en&amp;start=5&amp;prev=/images%3Fq%3Drunner%26svnum%3D10%26hl%3Den%26lr%3D" TargetMode="Externa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cc.gatech.edu/projects/large_models/images/hand/hand.lg.jpg&amp;imgrefurl=http://www.cc.gatech.edu/projects/large_models/hand.html&amp;h=512&amp;w=512&amp;sz=65&amp;tbnid=6hrelrh5wPYJ:&amp;tbnh=128&amp;tbnw=128&amp;hl=en&amp;start=4&amp;prev=/images%3Fq%3Dhand%26svnum%3D10%26hl%3Den%26lr%3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http://images.google.co.uk/imgres?imgurl=http://www.fibercamp.com/pole%2520climbing.3.JPG&amp;imgrefurl=http://www.fibercamp.com/&amp;h=768&amp;w=1024&amp;sz=39&amp;tbnid=pT6_VNSFz4YJ:&amp;tbnh=112&amp;tbnw=150&amp;hl=en&amp;start=11&amp;prev=/images%3Fq%3Dpole%26svnum%3D10%26hl%3Den%26lr%3D%26sa%3DN" TargetMode="Externa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hyperlink" Target="http://images.google.co.uk/imgres?imgurl=http://www.nktelco.net/leffelhampshires/Bred%2520Sows%2520%26%2520Gilts/Bred%2520Sow%25202.jpg&amp;imgrefurl=http://www.nktelco.net/leffelhampshires/new_page_2.htm&amp;h=350&amp;w=602&amp;sz=44&amp;tbnid=hxDdXiSoY2sJ:&amp;tbnh=77&amp;tbnw=133&amp;hl=en&amp;start=1&amp;prev=/images%3Fq%3Dsow%26svnum%3D10%26hl%3Den%26lr%3D" TargetMode="External"/><Relationship Id="rId7" Type="http://schemas.openxmlformats.org/officeDocument/2006/relationships/hyperlink" Target="http://images.google.co.uk/imgres?imgurl=http://www.sci.utah.edu/~gk/vis03/ear/ear-vc.png&amp;imgrefurl=http://www.sci.utah.edu/~gk/vis03/ear/&amp;h=462&amp;w=326&amp;sz=122&amp;tbnid=WFR9L7LawrIJ:&amp;tbnh=125&amp;tbnw=88&amp;hl=en&amp;start=3&amp;prev=/images%3Fq%3Dear%26svnum%3D10%26hl%3Den%26lr%3D%26sa%3D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hyperlink" Target="http://images.google.co.uk/imgres?imgurl=http://www.webgifs.net/free-gif/cartoon/arab.gif&amp;imgrefurl=http://www.webgifs.net/free-gif/cartoon-1.htm&amp;h=361&amp;w=232&amp;sz=18&amp;tbnid=F3CNEVlm0KAJ:&amp;tbnh=117&amp;tbnw=75&amp;hl=en&amp;start=3&amp;prev=/images%3Fq%3Darab%26svnum%3D10%26hl%3Den%26lr%3D" TargetMode="External"/><Relationship Id="rId4" Type="http://schemas.openxmlformats.org/officeDocument/2006/relationships/image" Target="../media/image4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natashascafe.com/images/photos/jaw.jpg&amp;imgrefurl=http://www.natashascafe.com/html/oldjawbone.html&amp;h=257&amp;w=450&amp;sz=13&amp;tbnid=rOzw8hX08jAJ:&amp;tbnh=70&amp;tbnw=124&amp;hl=en&amp;start=15&amp;prev=/images%3Fq%3Djaw%26svnum%3D10%26hl%3Den%26lr%3D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hyperlink" Target="http://images.google.co.uk/imgres?imgurl=http://library.thinkquest.org/CR0212280/images/den2.jpg&amp;imgrefurl=http://library.thinkquest.org/CR0212280/den.htm&amp;h=172&amp;w=232&amp;sz=6&amp;tbnid=wM6rnk79PDIJ:&amp;tbnh=76&amp;tbnw=103&amp;hl=en&amp;start=1&amp;prev=/images%3Fq%3Dden%26svnum%3D10%26hl%3Den%26lr%3D" TargetMode="External"/><Relationship Id="rId4" Type="http://schemas.openxmlformats.org/officeDocument/2006/relationships/image" Target="../media/image4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google.co.uk/imgres?imgurl=http://www.raphaelk.co.uk/web%2520pics/Bangladesh/first/Row%2520row%2520your%2520boat.jpg&amp;imgrefurl=http://www.raphaelk.co.uk/web%2520pics/Bangladesh/Bangaladesh.htm&amp;h=498&amp;w=874&amp;sz=81&amp;tbnid=EwqzQndiFOUJ:&amp;tbnh=82&amp;tbnw=145&amp;hl=en&amp;start=4&amp;prev=/images%3Fq%3Drow%26svnum%3D10%26hl%3Den%26lr%3D" TargetMode="External"/><Relationship Id="rId7" Type="http://schemas.openxmlformats.org/officeDocument/2006/relationships/hyperlink" Target="http://images.google.co.uk/imgres?imgurl=http://www.ishiboo.com/~nirva/Play/other/cp/left-ear.jpg&amp;imgrefurl=http://www.ishiboo.com/~nirva/Play/other/cp/&amp;h=531&amp;w=390&amp;sz=27&amp;tbnid=ZRnLHIf4BFgJ:&amp;tbnh=129&amp;tbnw=94&amp;hl=en&amp;start=7&amp;prev=/images%3Fq%3Dear%26svnum%3D10%26hl%3Den%26lr%3D%26sa%3D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.uk/imgres?imgurl=http://www.disneyanaexchange.com/Photobin/Ase-Lio.Mane.jpg&amp;imgrefurl=http://www.disneyanaexchange.com/shop/disneyana.php%3Ftype%3D3&amp;h=244&amp;w=252&amp;sz=16&amp;tbnid=OZfPcXTDg_oJ:&amp;tbnh=102&amp;tbnw=106&amp;hl=en&amp;start=1&amp;prev=/images%3Fq%3Dmane%26svnum%3D10%26hl%3Den%26lr%3D%26sa%3DG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images.google.co.uk/imgres?imgurl=http://www.diggerhistory.info/images/diggers/para-3rar.jpg&amp;imgrefurl=http://www.diggerhistory.info/00-pages-top-level/full_index.htm&amp;h=651&amp;w=335&amp;sz=39&amp;tbnid=QMMBNrgJmK8J:&amp;tbnh=135&amp;tbnw=69&amp;hl=en&amp;start=2&amp;prev=/images%3Fq%3Dpara%26svnum%3D10%26hl%3Den%26lr%3D%26sa%3DG" TargetMode="External"/><Relationship Id="rId7" Type="http://schemas.openxmlformats.org/officeDocument/2006/relationships/hyperlink" Target="http://images.google.co.uk/imgres?imgurl=http://www.btinternet.com/~motorboat/wye.gif&amp;imgrefurl=http://www.btinternet.com/~motorboat/wye.htm&amp;h=145&amp;w=145&amp;sz=3&amp;tbnid=rWbg7mIWey4J:&amp;tbnh=89&amp;tbnw=89&amp;hl=en&amp;start=20&amp;prev=/images%3Fq%3Driver%2Bwye%26svnum%3D10%26hl%3Den%26lr%3D%26sa%3D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.uk/imgres?imgurl=http://www.ukstudentlife.com/Travel/Tours/Scotland/Glasgow/Rangers.jpg&amp;imgrefurl=http://www.ukstudentlife.com/Travel/Tours/Scotland/Glasgow.htm&amp;h=200&amp;w=213&amp;sz=18&amp;tbnid=6FUaO4decbYJ:&amp;tbnh=94&amp;tbnw=101&amp;hl=en&amp;start=2&amp;prev=/images%3Fq%3Drangers%26svnum%3D10%26hl%3Den%26lr%3D%26sa%3D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biblepicturegallery.com/Thumbs/ca/editors/borders/Chad%2520(Wot%2520no%2520bananas)%2520for%2520top%2520of%2520a%2520Notice.jpg&amp;imgrefurl=http://www.biblepicturegallery.com/Pictures/Borders.htm&amp;h=120&amp;w=160&amp;sz=5&amp;tbnid=GuqHd48xHVcJ:&amp;tbnh=69&amp;tbnw=92&amp;hl=en&amp;start=3&amp;prev=/images%3Fq%3Dchad%2Bwot%2Bno%26svnum%3D10%26hl%3Den%26lr%3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photos1.blogger.com/img/173/949/320/ham%2520001.jpg&amp;imgrefurl=http://manangkusinera.blogspot.com/2004_04_01_manangkusinera_archive.html&amp;h=240&amp;w=320&amp;sz=13&amp;tbnid=hQ6DIQlu29YJ:&amp;tbnh=84&amp;tbnw=113&amp;hl=en&amp;start=3&amp;prev=/images%3Fq%3Dham%26svnum%3D10%26hl%3Den%26lr%3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.uk/imgres?imgurl=http://www.masaru-emoto.net/image/photo-200406/20040606-hado-beer.jpg&amp;imgrefurl=http://www.masaru-emoto.net/english/ediary200406.html&amp;h=2788&amp;w=1699&amp;sz=302&amp;tbnid=Mc-PQo5jJgIJ:&amp;tbnh=150&amp;tbnw=91&amp;hl=en&amp;start=7&amp;prev=/images%3Fq%3Dbeer%26svnum%3D10%26hl%3Den%26lr%3D%26sa%3DG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.uk/imgres?imgurl=http://www.ircbra.com/pictures/bra.jpg&amp;imgrefurl=http://www.ircbra.com/ircbra.shtml&amp;h=335&amp;w=496&amp;sz=46&amp;tbnid=0DoJYo6uAKIJ:&amp;tbnh=85&amp;tbnw=127&amp;hl=en&amp;start=3&amp;prev=/images%3Fq%3Dbra%26svnum%3D10%26hl%3Den%26lr%3D" TargetMode="External"/><Relationship Id="rId7" Type="http://schemas.openxmlformats.org/officeDocument/2006/relationships/hyperlink" Target="http://images.google.co.uk/imgres?imgurl=http://www.lexlibertas.com/pic/owen%2520sick%2520in%2520hospital.jpg&amp;imgrefurl=http://www.lexlibertas.com/lexlibertas/archives/2004/05/&amp;h=960&amp;w=1280&amp;sz=185&amp;tbnid=7z705o5nJAUJ:&amp;tbnh=112&amp;tbnw=150&amp;hl=en&amp;start=16&amp;prev=/images%3Fq%3Dsick%26svnum%3D10%26hl%3Den%26lr%3D%26sa%3D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.uk/imgres?imgurl=http://med.emory.edu/ADC/Cliical%2520Trials/Sleeping%2520figure%2520Kathy.png&amp;imgrefurl=http://med.emory.edu/ADC/Cliical%2520Trials/Sleep%2520Study%25207.2003&amp;h=277&amp;w=450&amp;sz=45&amp;tbnid=Vhao1NSkTuMJ:&amp;tbnh=76&amp;tbnw=124&amp;hl=en&amp;start=2&amp;prev=/images%3Fq%3Dsleeping%26svnum%3D10%26hl%3Den%26lr%3D%26sa%3DG" TargetMode="Externa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images.google.co.uk/imgres?imgurl=http://www.erdmantexels.com/ewes%2520group.jpg&amp;imgrefurl=http://www.erdmantexels.com/Ewes.htm&amp;h=443&amp;w=650&amp;sz=83&amp;tbnid=st9eT6VZBwwJ:&amp;tbnh=92&amp;tbnw=135&amp;hl=en&amp;start=1&amp;prev=/images%3Fq%3Dewes%26svnum%3D10%26hl%3Den%26lr%3D" TargetMode="External"/><Relationship Id="rId7" Type="http://schemas.openxmlformats.org/officeDocument/2006/relationships/hyperlink" Target="http://images.google.co.uk/imgres?imgurl=http://newsfeed.tcm.ie/images/people/stancollymore.jpg&amp;imgrefurl=http://breaking.tcm.ie/iol/entertainment/story.asp%3Fj%3D4531184%26p%3D453yzx7%26n%3D4531262&amp;h=162&amp;w=141&amp;sz=5&amp;tbnid=wbSfofeV1ZYJ:&amp;tbnh=92&amp;tbnw=80&amp;hl=en&amp;start=4&amp;prev=/images%3Fq%3Dstan%2Bcollymore%26svnum%3D10%26hl%3Den%26lr%3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www.10thhussar.co.uk/blue%20becks.jpg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www.draytonmalls.com/images/254CTBarethea%20Self%20Tie%20Silk%20Bow%20Tie.jpg" TargetMode="External"/><Relationship Id="rId7" Type="http://schemas.openxmlformats.org/officeDocument/2006/relationships/hyperlink" Target="http://images.google.co.uk/imgres?imgurl=http://www.pg.com/science/haircare/hair_twh_109/hair_02.jpg&amp;imgrefurl=http://www.pg.com/science/haircare/hair_twh_96.htm&amp;h=404&amp;w=319&amp;sz=14&amp;tbnid=5PjMXhUrHnEJ:&amp;tbnh=121&amp;tbnw=95&amp;hl=en&amp;start=5&amp;prev=/images%3Fq%3Dhair%26svnum%3D10%26hl%3Den%26lr%3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images.google.co.uk/imgres?imgurl=http://digilander.libero.it/BodyMindCare/kapil/images/medi/more/horz/liver.jpg&amp;imgrefurl=http://digilander.libero.it/BodyMindCare/kapil/moremedi.htm&amp;h=395&amp;w=600&amp;sz=18&amp;tbnid=W87ukFfUC6AJ:&amp;tbnh=87&amp;tbnw=133&amp;hl=en&amp;start=5&amp;prev=/images%3Fq%3Dliver%26svnum%3D10%26hl%3Den%26lr%3D%26sa%3DG" TargetMode="Externa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A9A8505-CF2A-A7CC-EDEE-853EFFCDA5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4321175"/>
          </a:xfrm>
        </p:spPr>
        <p:txBody>
          <a:bodyPr anchor="ctr"/>
          <a:lstStyle/>
          <a:p>
            <a:br>
              <a:rPr lang="en-GB" altLang="en-US" sz="4400"/>
            </a:br>
            <a:r>
              <a:rPr lang="en-GB" altLang="en-US" sz="8000">
                <a:latin typeface="Comic Sans MS" panose="030F0702030302020204" pitchFamily="66" charset="0"/>
              </a:rPr>
              <a:t>Name that country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A3DE02D-2351-DA50-9A23-034E243E1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9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008B495-E45A-8385-889F-AC22AB084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</p:txBody>
      </p:sp>
      <p:pic>
        <p:nvPicPr>
          <p:cNvPr id="21511" name="Picture 7">
            <a:hlinkClick r:id="rId3"/>
            <a:extLst>
              <a:ext uri="{FF2B5EF4-FFF2-40B4-BE49-F238E27FC236}">
                <a16:creationId xmlns:a16="http://schemas.microsoft.com/office/drawing/2014/main" id="{99076B6C-E678-D240-BDE2-AC53DFDEB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3240087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hlinkClick r:id="rId5"/>
            <a:extLst>
              <a:ext uri="{FF2B5EF4-FFF2-40B4-BE49-F238E27FC236}">
                <a16:creationId xmlns:a16="http://schemas.microsoft.com/office/drawing/2014/main" id="{64B532B1-BCAF-AAE7-C7E4-4ED238D8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420938"/>
            <a:ext cx="25209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hlinkClick r:id="rId7"/>
            <a:extLst>
              <a:ext uri="{FF2B5EF4-FFF2-40B4-BE49-F238E27FC236}">
                <a16:creationId xmlns:a16="http://schemas.microsoft.com/office/drawing/2014/main" id="{AC818786-002E-9A38-9258-C4526FFA6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420938"/>
            <a:ext cx="2592388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8DECADF-1BC5-D5A6-D9D4-540D4B465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10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9B4BC0-70A6-8677-F521-D8915383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2535" name="Picture 7">
            <a:hlinkClick r:id="rId3"/>
            <a:extLst>
              <a:ext uri="{FF2B5EF4-FFF2-40B4-BE49-F238E27FC236}">
                <a16:creationId xmlns:a16="http://schemas.microsoft.com/office/drawing/2014/main" id="{9BE1C414-853F-9790-0640-9286391CD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5"/>
            <a:ext cx="2160587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hlinkClick r:id="rId5"/>
            <a:extLst>
              <a:ext uri="{FF2B5EF4-FFF2-40B4-BE49-F238E27FC236}">
                <a16:creationId xmlns:a16="http://schemas.microsoft.com/office/drawing/2014/main" id="{6AC0438B-7241-A692-D5FB-42E757952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92375"/>
            <a:ext cx="1674813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>
            <a:hlinkClick r:id="rId7"/>
            <a:extLst>
              <a:ext uri="{FF2B5EF4-FFF2-40B4-BE49-F238E27FC236}">
                <a16:creationId xmlns:a16="http://schemas.microsoft.com/office/drawing/2014/main" id="{68EE3415-2071-DAC9-C9C0-5E51E5088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492375"/>
            <a:ext cx="190658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0" name="Text Box 12">
            <a:extLst>
              <a:ext uri="{FF2B5EF4-FFF2-40B4-BE49-F238E27FC236}">
                <a16:creationId xmlns:a16="http://schemas.microsoft.com/office/drawing/2014/main" id="{F1F56D8A-FE8B-FB47-2C17-02D08ABCD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492375"/>
            <a:ext cx="15843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600"/>
              <a:t>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52DA4EE-6B31-6B83-65C5-E9A15DF2E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BF3018C-58B5-034E-7A8B-00A3A9EFC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9" name="Picture 7">
            <a:hlinkClick r:id="rId3"/>
            <a:extLst>
              <a:ext uri="{FF2B5EF4-FFF2-40B4-BE49-F238E27FC236}">
                <a16:creationId xmlns:a16="http://schemas.microsoft.com/office/drawing/2014/main" id="{4FF98602-8B55-CA65-7074-E1E34A1F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3232150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>
            <a:hlinkClick r:id="rId5"/>
            <a:extLst>
              <a:ext uri="{FF2B5EF4-FFF2-40B4-BE49-F238E27FC236}">
                <a16:creationId xmlns:a16="http://schemas.microsoft.com/office/drawing/2014/main" id="{F6D2A350-E717-2F69-39B5-FFB3070DE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00213"/>
            <a:ext cx="3073400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425AAA-6621-BB59-AAFA-19C317EC3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12</a:t>
            </a:r>
          </a:p>
        </p:txBody>
      </p:sp>
      <p:pic>
        <p:nvPicPr>
          <p:cNvPr id="24581" name="Picture 5">
            <a:hlinkClick r:id="rId3"/>
            <a:extLst>
              <a:ext uri="{FF2B5EF4-FFF2-40B4-BE49-F238E27FC236}">
                <a16:creationId xmlns:a16="http://schemas.microsoft.com/office/drawing/2014/main" id="{4CE87032-B6CD-07E3-039A-2FCC1F92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917825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id="{AC9BB17E-978C-6D30-FF48-6045E7A7072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1700213"/>
            <a:ext cx="3416300" cy="4392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CC81BB1-78F6-8429-65E5-769EA946D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13</a:t>
            </a:r>
          </a:p>
        </p:txBody>
      </p:sp>
      <p:sp>
        <p:nvSpPr>
          <p:cNvPr id="25605" name="AutoShape 5">
            <a:hlinkClick r:id="rId3"/>
            <a:extLst>
              <a:ext uri="{FF2B5EF4-FFF2-40B4-BE49-F238E27FC236}">
                <a16:creationId xmlns:a16="http://schemas.microsoft.com/office/drawing/2014/main" id="{E292B14A-21B0-F175-1C67-BCE7F5E515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95725" y="2976563"/>
            <a:ext cx="13525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25607" name="Picture 7">
            <a:hlinkClick r:id="rId3"/>
            <a:extLst>
              <a:ext uri="{FF2B5EF4-FFF2-40B4-BE49-F238E27FC236}">
                <a16:creationId xmlns:a16="http://schemas.microsoft.com/office/drawing/2014/main" id="{EED7E72B-55A1-6C2A-54EB-4877E6EB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33600"/>
            <a:ext cx="3311525" cy="22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>
            <a:hlinkClick r:id="rId5"/>
            <a:extLst>
              <a:ext uri="{FF2B5EF4-FFF2-40B4-BE49-F238E27FC236}">
                <a16:creationId xmlns:a16="http://schemas.microsoft.com/office/drawing/2014/main" id="{89838482-453B-E6B3-FF8A-6348EC778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133600"/>
            <a:ext cx="295275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0" name="Text Box 10">
            <a:extLst>
              <a:ext uri="{FF2B5EF4-FFF2-40B4-BE49-F238E27FC236}">
                <a16:creationId xmlns:a16="http://schemas.microsoft.com/office/drawing/2014/main" id="{6735523B-CE74-BDD8-062C-BB60C7DC7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2492375"/>
            <a:ext cx="20891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600"/>
              <a:t>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6794228-8980-83B9-732A-B68F54BD7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14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69D8E11-EF5A-B64F-C906-577B0DBC8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6629" name="Picture 5">
            <a:hlinkClick r:id="rId3"/>
            <a:extLst>
              <a:ext uri="{FF2B5EF4-FFF2-40B4-BE49-F238E27FC236}">
                <a16:creationId xmlns:a16="http://schemas.microsoft.com/office/drawing/2014/main" id="{B0FE5C40-24AA-B04A-49FD-B3896A9E9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943225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>
            <a:hlinkClick r:id="rId5"/>
            <a:extLst>
              <a:ext uri="{FF2B5EF4-FFF2-40B4-BE49-F238E27FC236}">
                <a16:creationId xmlns:a16="http://schemas.microsoft.com/office/drawing/2014/main" id="{FC780421-03FE-B9A1-DFE0-C15ACC637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133600"/>
            <a:ext cx="5040313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8524460-E325-E924-C9AB-9DB11120D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15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401AEEF-7B9E-E53C-E66B-53F46FC72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7653" name="Picture 5">
            <a:hlinkClick r:id="rId3"/>
            <a:extLst>
              <a:ext uri="{FF2B5EF4-FFF2-40B4-BE49-F238E27FC236}">
                <a16:creationId xmlns:a16="http://schemas.microsoft.com/office/drawing/2014/main" id="{3C56D939-6222-DB85-94DF-C3E952A3D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535238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>
            <a:hlinkClick r:id="rId5"/>
            <a:extLst>
              <a:ext uri="{FF2B5EF4-FFF2-40B4-BE49-F238E27FC236}">
                <a16:creationId xmlns:a16="http://schemas.microsoft.com/office/drawing/2014/main" id="{9B74930F-9E13-09B8-3543-281072F3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73238"/>
            <a:ext cx="29940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22723B0-A2C4-E3B5-3F33-E42A75238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16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0F9EC6-6EFD-E62E-6ABD-A40838375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8677" name="Picture 5">
            <a:hlinkClick r:id="rId3"/>
            <a:extLst>
              <a:ext uri="{FF2B5EF4-FFF2-40B4-BE49-F238E27FC236}">
                <a16:creationId xmlns:a16="http://schemas.microsoft.com/office/drawing/2014/main" id="{3A396466-C49D-226D-F42C-62BE93010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2232025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>
            <a:hlinkClick r:id="rId5"/>
            <a:extLst>
              <a:ext uri="{FF2B5EF4-FFF2-40B4-BE49-F238E27FC236}">
                <a16:creationId xmlns:a16="http://schemas.microsoft.com/office/drawing/2014/main" id="{D72B0EE0-6D78-5AD3-ACB4-DCB55F905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36838"/>
            <a:ext cx="14287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>
            <a:hlinkClick r:id="rId7"/>
            <a:extLst>
              <a:ext uri="{FF2B5EF4-FFF2-40B4-BE49-F238E27FC236}">
                <a16:creationId xmlns:a16="http://schemas.microsoft.com/office/drawing/2014/main" id="{2DBE1212-5E86-709C-EF45-640D9364C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636838"/>
            <a:ext cx="20161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3" name="Picture 11">
            <a:hlinkClick r:id="rId9"/>
            <a:extLst>
              <a:ext uri="{FF2B5EF4-FFF2-40B4-BE49-F238E27FC236}">
                <a16:creationId xmlns:a16="http://schemas.microsoft.com/office/drawing/2014/main" id="{BBF5A8FC-7B7C-E365-68D1-BDB6E5AE0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36838"/>
            <a:ext cx="2376487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F3DE4A-C1CD-E641-1906-C70C5A159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17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1EC4B92-2C1C-9A25-8A9B-8BFB2BCFA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9701" name="Picture 5">
            <a:hlinkClick r:id="rId3"/>
            <a:extLst>
              <a:ext uri="{FF2B5EF4-FFF2-40B4-BE49-F238E27FC236}">
                <a16:creationId xmlns:a16="http://schemas.microsoft.com/office/drawing/2014/main" id="{C2C65618-AD13-CEA3-FC4D-97B4AB25C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382962" cy="33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>
            <a:hlinkClick r:id="rId5"/>
            <a:extLst>
              <a:ext uri="{FF2B5EF4-FFF2-40B4-BE49-F238E27FC236}">
                <a16:creationId xmlns:a16="http://schemas.microsoft.com/office/drawing/2014/main" id="{9427747A-11CB-BEAE-C987-177A82C46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05038"/>
            <a:ext cx="2952750" cy="24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EBD929D-25E7-260A-B86D-0885592AF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18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06EDBEE-591D-95D6-E12A-5762FE0A3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25" name="Picture 5">
            <a:hlinkClick r:id="rId3"/>
            <a:extLst>
              <a:ext uri="{FF2B5EF4-FFF2-40B4-BE49-F238E27FC236}">
                <a16:creationId xmlns:a16="http://schemas.microsoft.com/office/drawing/2014/main" id="{2B16BDC3-CE20-8CB7-6D6B-63A2BF7F7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05038"/>
            <a:ext cx="3960812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7" name="Picture 7">
            <a:hlinkClick r:id="rId5"/>
            <a:extLst>
              <a:ext uri="{FF2B5EF4-FFF2-40B4-BE49-F238E27FC236}">
                <a16:creationId xmlns:a16="http://schemas.microsoft.com/office/drawing/2014/main" id="{57404B3E-53AE-A46E-8FE3-6DC992D8E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205038"/>
            <a:ext cx="3143250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>
            <a:extLst>
              <a:ext uri="{FF2B5EF4-FFF2-40B4-BE49-F238E27FC236}">
                <a16:creationId xmlns:a16="http://schemas.microsoft.com/office/drawing/2014/main" id="{D906A93C-B7F9-C579-9EC3-3611DFDFED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250" y="642938"/>
            <a:ext cx="74295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5DAFFFCB-ACAF-16D7-032F-26709B0A8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</a:t>
            </a:r>
          </a:p>
        </p:txBody>
      </p:sp>
      <p:pic>
        <p:nvPicPr>
          <p:cNvPr id="3079" name="Picture 7">
            <a:hlinkClick r:id="rId3"/>
            <a:extLst>
              <a:ext uri="{FF2B5EF4-FFF2-40B4-BE49-F238E27FC236}">
                <a16:creationId xmlns:a16="http://schemas.microsoft.com/office/drawing/2014/main" id="{2BDDAEC8-CE8F-6B23-690E-745829967661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844675"/>
            <a:ext cx="3382963" cy="3382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0">
            <a:hlinkClick r:id="rId5"/>
            <a:extLst>
              <a:ext uri="{FF2B5EF4-FFF2-40B4-BE49-F238E27FC236}">
                <a16:creationId xmlns:a16="http://schemas.microsoft.com/office/drawing/2014/main" id="{C638EF6C-2FE7-F0F2-E853-E1DFC408FF1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44675"/>
            <a:ext cx="4537075" cy="33877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4ED78A-8724-E65A-75E7-C170043CF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19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43B7F0D-BF2C-D3B1-3091-561005156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1749" name="Picture 5">
            <a:hlinkClick r:id="rId3"/>
            <a:extLst>
              <a:ext uri="{FF2B5EF4-FFF2-40B4-BE49-F238E27FC236}">
                <a16:creationId xmlns:a16="http://schemas.microsoft.com/office/drawing/2014/main" id="{6A64616F-B6C9-23D5-3F83-2D2A4923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3311525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0" name="Text Box 6">
            <a:extLst>
              <a:ext uri="{FF2B5EF4-FFF2-40B4-BE49-F238E27FC236}">
                <a16:creationId xmlns:a16="http://schemas.microsoft.com/office/drawing/2014/main" id="{4D5C876F-FDE1-EA23-108B-50CFCDE28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997200"/>
            <a:ext cx="12239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600"/>
              <a:t>D</a:t>
            </a:r>
          </a:p>
        </p:txBody>
      </p:sp>
      <p:pic>
        <p:nvPicPr>
          <p:cNvPr id="31752" name="Picture 8">
            <a:hlinkClick r:id="rId5"/>
            <a:extLst>
              <a:ext uri="{FF2B5EF4-FFF2-40B4-BE49-F238E27FC236}">
                <a16:creationId xmlns:a16="http://schemas.microsoft.com/office/drawing/2014/main" id="{A218E963-4170-3F58-4ABB-075640436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852738"/>
            <a:ext cx="115411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4" name="Picture 10">
            <a:hlinkClick r:id="rId7"/>
            <a:extLst>
              <a:ext uri="{FF2B5EF4-FFF2-40B4-BE49-F238E27FC236}">
                <a16:creationId xmlns:a16="http://schemas.microsoft.com/office/drawing/2014/main" id="{851BADC6-D6AB-317E-4006-3E1E3F5D8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781300"/>
            <a:ext cx="1317625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327FBE7-07BA-0A74-BC3F-2F9E2F8B8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20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739EA7C-66B3-0959-5531-C8AED693A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2773" name="Picture 5">
            <a:hlinkClick r:id="rId3"/>
            <a:extLst>
              <a:ext uri="{FF2B5EF4-FFF2-40B4-BE49-F238E27FC236}">
                <a16:creationId xmlns:a16="http://schemas.microsoft.com/office/drawing/2014/main" id="{DF2A64F5-EEEB-1077-6300-D8B4967D6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3744913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>
            <a:hlinkClick r:id="rId5"/>
            <a:extLst>
              <a:ext uri="{FF2B5EF4-FFF2-40B4-BE49-F238E27FC236}">
                <a16:creationId xmlns:a16="http://schemas.microsoft.com/office/drawing/2014/main" id="{060F5787-15C3-7044-CC66-11F3194F4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773238"/>
            <a:ext cx="4176713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9B2C7721-743A-F5FE-5A66-055FFE9CE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ABA3F6-EFC4-1867-6546-B4D433895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2</a:t>
            </a:r>
          </a:p>
        </p:txBody>
      </p:sp>
      <p:pic>
        <p:nvPicPr>
          <p:cNvPr id="6149" name="Picture 5">
            <a:hlinkClick r:id="rId3"/>
            <a:extLst>
              <a:ext uri="{FF2B5EF4-FFF2-40B4-BE49-F238E27FC236}">
                <a16:creationId xmlns:a16="http://schemas.microsoft.com/office/drawing/2014/main" id="{9A72AD90-A43D-E090-5D14-0D6C081D8DFA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44675"/>
            <a:ext cx="3097212" cy="17510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8">
            <a:hlinkClick r:id="rId5"/>
            <a:extLst>
              <a:ext uri="{FF2B5EF4-FFF2-40B4-BE49-F238E27FC236}">
                <a16:creationId xmlns:a16="http://schemas.microsoft.com/office/drawing/2014/main" id="{9A2BCE80-45B7-C005-931F-A4ABFB1359C1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1844675"/>
            <a:ext cx="1800225" cy="1731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5" name="Picture 11">
            <a:hlinkClick r:id="rId7"/>
            <a:extLst>
              <a:ext uri="{FF2B5EF4-FFF2-40B4-BE49-F238E27FC236}">
                <a16:creationId xmlns:a16="http://schemas.microsoft.com/office/drawing/2014/main" id="{791784AE-24EA-178D-28CC-257E1E810F3D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844675"/>
            <a:ext cx="1260475" cy="17287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1627F09-31CD-453F-7045-D94270DF5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3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0C1546-70F7-FEE1-BE7D-43C9BD206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5" name="Picture 5">
            <a:hlinkClick r:id="rId3"/>
            <a:extLst>
              <a:ext uri="{FF2B5EF4-FFF2-40B4-BE49-F238E27FC236}">
                <a16:creationId xmlns:a16="http://schemas.microsoft.com/office/drawing/2014/main" id="{BA0E0248-B311-6786-2B4E-9F49A289D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36838"/>
            <a:ext cx="1471612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hlinkClick r:id="rId5"/>
            <a:extLst>
              <a:ext uri="{FF2B5EF4-FFF2-40B4-BE49-F238E27FC236}">
                <a16:creationId xmlns:a16="http://schemas.microsoft.com/office/drawing/2014/main" id="{65BFBA99-08CC-9B70-3368-ABFF7B49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36838"/>
            <a:ext cx="3097212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>
            <a:hlinkClick r:id="rId7"/>
            <a:extLst>
              <a:ext uri="{FF2B5EF4-FFF2-40B4-BE49-F238E27FC236}">
                <a16:creationId xmlns:a16="http://schemas.microsoft.com/office/drawing/2014/main" id="{2482E997-D4F2-FC7E-C5FB-48C85A68C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63683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DFC8449-CD7B-DDD6-1E93-A3D907F59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4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DCD445-8BC5-BDBE-8C9E-485AD91506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71" name="Picture 7">
            <a:hlinkClick r:id="rId3"/>
            <a:extLst>
              <a:ext uri="{FF2B5EF4-FFF2-40B4-BE49-F238E27FC236}">
                <a16:creationId xmlns:a16="http://schemas.microsoft.com/office/drawing/2014/main" id="{8C0C85BA-CB4B-D849-B505-EAEA2540C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6049963" cy="45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8378B88-A0A5-1935-F850-2779F1066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5</a:t>
            </a:r>
          </a:p>
        </p:txBody>
      </p:sp>
      <p:pic>
        <p:nvPicPr>
          <p:cNvPr id="12293" name="Picture 5">
            <a:hlinkClick r:id="rId3"/>
            <a:extLst>
              <a:ext uri="{FF2B5EF4-FFF2-40B4-BE49-F238E27FC236}">
                <a16:creationId xmlns:a16="http://schemas.microsoft.com/office/drawing/2014/main" id="{02CA1EFE-1FB9-A13F-45C9-82DE11A61321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636838"/>
            <a:ext cx="4319587" cy="32115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>
            <a:hlinkClick r:id="rId5"/>
            <a:extLst>
              <a:ext uri="{FF2B5EF4-FFF2-40B4-BE49-F238E27FC236}">
                <a16:creationId xmlns:a16="http://schemas.microsoft.com/office/drawing/2014/main" id="{8F1E60A3-EF75-2719-F4A5-B46D5540045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276475"/>
            <a:ext cx="2359025" cy="38893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4BE8B3B-C53C-6FF6-D12F-EB5DAFCF2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6</a:t>
            </a:r>
          </a:p>
        </p:txBody>
      </p:sp>
      <p:pic>
        <p:nvPicPr>
          <p:cNvPr id="15365" name="Picture 5">
            <a:hlinkClick r:id="rId3"/>
            <a:extLst>
              <a:ext uri="{FF2B5EF4-FFF2-40B4-BE49-F238E27FC236}">
                <a16:creationId xmlns:a16="http://schemas.microsoft.com/office/drawing/2014/main" id="{A9D3E4FF-44F6-4CC5-A456-5CBCBF7B94D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2736850" cy="20716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8" name="Picture 8">
            <a:hlinkClick r:id="rId5"/>
            <a:extLst>
              <a:ext uri="{FF2B5EF4-FFF2-40B4-BE49-F238E27FC236}">
                <a16:creationId xmlns:a16="http://schemas.microsoft.com/office/drawing/2014/main" id="{AC5ABC3F-CBA0-23ED-5B1E-E1F774A8D6B3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1773238"/>
            <a:ext cx="3313112" cy="20304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1" name="Picture 11">
            <a:hlinkClick r:id="rId7"/>
            <a:extLst>
              <a:ext uri="{FF2B5EF4-FFF2-40B4-BE49-F238E27FC236}">
                <a16:creationId xmlns:a16="http://schemas.microsoft.com/office/drawing/2014/main" id="{77CF931E-0337-07E5-BBFC-0BFAF9902BC4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773238"/>
            <a:ext cx="2339975" cy="20161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79E08F4-0522-A3D4-074D-F760FF627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7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909C1BC-F30B-A93B-B8E9-8BDFCFAE9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9461" name="Picture 5">
            <a:hlinkClick r:id="rId3"/>
            <a:extLst>
              <a:ext uri="{FF2B5EF4-FFF2-40B4-BE49-F238E27FC236}">
                <a16:creationId xmlns:a16="http://schemas.microsoft.com/office/drawing/2014/main" id="{DEF9E012-8607-A5DD-7D40-110AF4E7A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565400"/>
            <a:ext cx="2952750" cy="201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>
            <a:hlinkClick r:id="rId5"/>
            <a:extLst>
              <a:ext uri="{FF2B5EF4-FFF2-40B4-BE49-F238E27FC236}">
                <a16:creationId xmlns:a16="http://schemas.microsoft.com/office/drawing/2014/main" id="{CADD6209-6B30-8A5A-EBCC-8627393E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565400"/>
            <a:ext cx="2663825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>
            <a:hlinkClick r:id="rId7"/>
            <a:extLst>
              <a:ext uri="{FF2B5EF4-FFF2-40B4-BE49-F238E27FC236}">
                <a16:creationId xmlns:a16="http://schemas.microsoft.com/office/drawing/2014/main" id="{88B5500E-5DCB-A869-D250-A113281C1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565400"/>
            <a:ext cx="175260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7DE355C-0D84-C98C-EE88-66FB42484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Number 8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B2B16B3-FCE3-E973-6C91-D4344F18D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487" name="Picture 7">
            <a:hlinkClick r:id="rId3"/>
            <a:extLst>
              <a:ext uri="{FF2B5EF4-FFF2-40B4-BE49-F238E27FC236}">
                <a16:creationId xmlns:a16="http://schemas.microsoft.com/office/drawing/2014/main" id="{2ECCD44B-D6B9-D567-508E-4DDC0BF69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2232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>
            <a:hlinkClick r:id="rId5"/>
            <a:extLst>
              <a:ext uri="{FF2B5EF4-FFF2-40B4-BE49-F238E27FC236}">
                <a16:creationId xmlns:a16="http://schemas.microsoft.com/office/drawing/2014/main" id="{F87083D4-F6E2-56C5-59AE-B352AEB73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565400"/>
            <a:ext cx="3384550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>
            <a:hlinkClick r:id="rId7"/>
            <a:extLst>
              <a:ext uri="{FF2B5EF4-FFF2-40B4-BE49-F238E27FC236}">
                <a16:creationId xmlns:a16="http://schemas.microsoft.com/office/drawing/2014/main" id="{242A19EF-EADC-61CE-F051-AD115E77E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1922462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121</Words>
  <Application>Microsoft Office PowerPoint</Application>
  <PresentationFormat>On-screen Show (4:3)</PresentationFormat>
  <Paragraphs>52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Comic Sans MS</vt:lpstr>
      <vt:lpstr>Default Design</vt:lpstr>
      <vt:lpstr> Name that country</vt:lpstr>
      <vt:lpstr>Number 1</vt:lpstr>
      <vt:lpstr>Number 2</vt:lpstr>
      <vt:lpstr>Number 3</vt:lpstr>
      <vt:lpstr>Number 4</vt:lpstr>
      <vt:lpstr>Number 5</vt:lpstr>
      <vt:lpstr>Number 6</vt:lpstr>
      <vt:lpstr>Number 7</vt:lpstr>
      <vt:lpstr>Number 8</vt:lpstr>
      <vt:lpstr>Number 9</vt:lpstr>
      <vt:lpstr>Number 10</vt:lpstr>
      <vt:lpstr>Number 11</vt:lpstr>
      <vt:lpstr>Number 12</vt:lpstr>
      <vt:lpstr>Number 13</vt:lpstr>
      <vt:lpstr>Number 14</vt:lpstr>
      <vt:lpstr>Number 15</vt:lpstr>
      <vt:lpstr>Number 16</vt:lpstr>
      <vt:lpstr>Number 17</vt:lpstr>
      <vt:lpstr>Number 18</vt:lpstr>
      <vt:lpstr>Number 19</vt:lpstr>
      <vt:lpstr>Number 20</vt:lpstr>
      <vt:lpstr>PowerPoint Presentation</vt:lpstr>
    </vt:vector>
  </TitlesOfParts>
  <Company>Kingsmead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country</dc:title>
  <dc:creator>installxp</dc:creator>
  <cp:lastModifiedBy>Nayan GRIFFITHS</cp:lastModifiedBy>
  <cp:revision>12</cp:revision>
  <dcterms:created xsi:type="dcterms:W3CDTF">2005-07-21T11:56:31Z</dcterms:created>
  <dcterms:modified xsi:type="dcterms:W3CDTF">2023-06-05T15:58:47Z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ywords0">
    <vt:lpwstr>name the country</vt:lpwstr>
  </property>
</Properties>
</file>